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31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64604-0F78-4745-A0D9-5A7B38F15FF8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0A7CC-3EF4-4280-9F01-CCCDFFE0DF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78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Enlace al formulario: https://docs.google.com/forms/d/e/1FAIpQLScv4GawxpolCu8to--SHh2B80nuozDGeZpWzmCg9D1UQhm9uQ/viewform?usp=publish-editor</a:t>
            </a:r>
          </a:p>
          <a:p>
            <a:r>
              <a:t>CEOE Valladolid comprobará las incidencias comunicadas contactando con la empresa a través del teléfono o correo facilitado. Los datos falsos, duplicados o que no puedan verificarse se excluirán de los resultados.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docs.google.com/forms/d/e/1FAIpQLScv4GawxpolCu8to--SHh2B80nuozDGeZpWzmCg9D1UQhm9uQ/viewform?usp=publish-editor" TargetMode="External"/><Relationship Id="rIdMobileWatermark" Type="http://schemas.openxmlformats.org/officeDocument/2006/relationships/image" Target="../media/ceoe-watermark-mobile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docs.google.com/forms/d/e/1FAIpQLScv4GawxpolCu8to--SHh2B80nuozDGeZpWzmCg9D1UQhm9uQ/viewform?usp=publish-editor" TargetMode="External"/><Relationship Id="rIdMobileWatermark" Type="http://schemas.openxmlformats.org/officeDocument/2006/relationships/image" Target="../media/ceoe-watermark-mobile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docs.google.com/forms/d/e/1FAIpQLScv4GawxpolCu8to--SHh2B80nuozDGeZpWzmCg9D1UQhm9uQ/viewform?usp=publish-editor" TargetMode="External"/><Relationship Id="rIdMobileWatermark" Type="http://schemas.openxmlformats.org/officeDocument/2006/relationships/image" Target="../media/ceoe-watermark-mobile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s://docs.google.com/forms/d/e/1FAIpQLScv4GawxpolCu8to--SHh2B80nuozDGeZpWzmCg9D1UQhm9uQ/viewform?usp=publish-editor" TargetMode="External"/><Relationship Id="rIdMobileWatermark" Type="http://schemas.openxmlformats.org/officeDocument/2006/relationships/image" Target="../media/ceoe-watermark-mobile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ceoevalladolid.es/huelgageneral2026/" TargetMode="External"/><Relationship Id="rIdMobileWatermark" Type="http://schemas.openxmlformats.org/officeDocument/2006/relationships/image" Target="../media/ceoe-watermark-mobile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3A24572-9724-B3DB-AFB3-BFE5E36769AD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863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Quiero trabajar.</a:t>
            </a:r>
          </a:p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Mi decisión se respeta.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Información para trabajadores · Para colocar en el centro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" y="2984500"/>
            <a:ext cx="6696400" cy="889000"/>
          </a:xfrm>
          <a:prstGeom prst="rect">
            <a:avLst/>
          </a:prstGeom>
          <a:solidFill>
            <a:srgbClr val="EA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4200" y="3111500"/>
            <a:ext cx="6391600" cy="381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202D56"/>
                </a:solidFill>
                <a:latin typeface="Arial"/>
              </a:rPr>
              <a:t>Nadie puede obligarte a hacer huelga.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40513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Tu libertad de trabajar debe respetarse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3815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Si decides acudir a tu puesto, debes poder desarrollar tus funciones habituales en condiciones de seguridad.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9784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Las coacciones no tienen cabida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3086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Las amenazas, la intimidación y la violencia no amparan el impedimento de acceso al trabajo.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9055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Si no puedes entrar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2357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Ponte a salvo, avisa inmediatamente a la empresa y describe los hechos. No pases por la fuerza.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68326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Ante una emergencia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7162800"/>
            <a:ext cx="669640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Llama al 112 e indica dirección y riesgo.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7473950"/>
            <a:ext cx="669640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Contacto interno: [RESPONSABLE / TELÉFONO / CANAL]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GUÍA Y CONSULTAS · Huelga general 2026
Escanea el QR o pulsa aquí para acceder a la web.</a:t>
            </a:r>
          </a:p>
        </p:txBody>
      </p:sp>
      <p:pic>
        <p:nvPicPr>
          <p:cNvPr id="27" name="Picture 26" descr="image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597BDE9-BC39-9668-787B-3D745DA77494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863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Si quieres trabajar</a:t>
            </a:r>
          </a:p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y no puedes acceder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Información para trabajadores · Para colocar en el centro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" y="2984500"/>
            <a:ext cx="6696400" cy="889000"/>
          </a:xfrm>
          <a:prstGeom prst="rect">
            <a:avLst/>
          </a:prstGeom>
          <a:solidFill>
            <a:srgbClr val="EA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4200" y="3111500"/>
            <a:ext cx="6391600" cy="381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600"/>
              </a:lnSpc>
              <a:spcAft>
                <a:spcPts val="0"/>
              </a:spcAft>
            </a:pPr>
            <a:r>
              <a:rPr sz="2000" b="1">
                <a:solidFill>
                  <a:srgbClr val="202D56"/>
                </a:solidFill>
                <a:latin typeface="Arial"/>
              </a:rPr>
              <a:t>Tu seguridad es lo primero.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40513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1. Evita la confrontación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3815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Busca un lugar seguro. No atravieses por la fuerza un bloqueo ni respondas a provocaciones.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9784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2. Avisa inmediatamente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3086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Comunica a la empresa la hora, el lugar y lo que ocurre. Describe el impedimento de acceso con precisión.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9055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3. Sigue instrucciones seguras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2357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Mantén el contacto con el responsable. No asumas tareas de vigilancia ni acciones para despejar el acceso.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68326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4. Conserva los hechos relevantes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7162800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Guarda mensajes o pruebas lícitas que ya tengas, sin exponerte ni difundir imágenes o datos personales.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7759700"/>
            <a:ext cx="6696400" cy="3175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100"/>
              </a:lnSpc>
              <a:spcAft>
                <a:spcPts val="0"/>
              </a:spcAft>
            </a:pPr>
            <a:r>
              <a:rPr sz="1600" b="1">
                <a:solidFill>
                  <a:srgbClr val="202D56"/>
                </a:solidFill>
                <a:latin typeface="Arial"/>
              </a:rPr>
              <a:t>5. Pide ayuda si hay peligro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8089899"/>
            <a:ext cx="6696400" cy="5207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Emergencias: 112. Indica la dirección exacta y las personas o instalaciones afectadas.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800" y="8636000"/>
            <a:ext cx="6696400" cy="2857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850"/>
              </a:lnSpc>
              <a:spcAft>
                <a:spcPts val="0"/>
              </a:spcAft>
            </a:pPr>
            <a:r>
              <a:rPr sz="1330" b="0">
                <a:solidFill>
                  <a:srgbClr val="202D56"/>
                </a:solidFill>
                <a:latin typeface="Arial"/>
              </a:rPr>
              <a:t>Contacto de la empresa: [RESPONSABLE / TELÉFONO / CANAL]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GUÍA Y CONSULTAS · Huelga general 2026
Escanea el QR o pulsa aquí para acceder a la web.</a:t>
            </a:r>
          </a:p>
        </p:txBody>
      </p:sp>
      <p:pic>
        <p:nvPicPr>
          <p:cNvPr id="29" name="Picture 28" descr="image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8F21CB-6EEC-A208-9A57-E14C564D7C02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Si quieres trabajar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Información para trabajadores · Para entregar a la plantilla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" y="2984500"/>
            <a:ext cx="6696400" cy="723900"/>
          </a:xfrm>
          <a:prstGeom prst="rect">
            <a:avLst/>
          </a:prstGeom>
          <a:solidFill>
            <a:srgbClr val="EA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4200" y="3111500"/>
            <a:ext cx="6391600" cy="30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  <a:spcAft>
                <a:spcPts val="0"/>
              </a:spcAft>
            </a:pPr>
            <a:r>
              <a:rPr sz="1500" b="1">
                <a:solidFill>
                  <a:srgbClr val="202D56"/>
                </a:solidFill>
                <a:latin typeface="Arial"/>
              </a:rPr>
              <a:t>Tu decisión de trabajar merece respeto.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388620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Prepara tu desplazamiento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15290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Consulta transporte, accesos y avisos de la empresa. Guarda el contacto del responsable.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45897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Realiza tus tareas habituales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472567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Acude por los accesos establecidos y trabaja con seguridad. No asumas tareas de confrontación o sustituciones indebidas.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21081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Comunica cualquier impedimento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547751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Si no puedes llegar o entrar, avisa de inmediato: hora, lugar y causa. Mantén el contacto y sigue instrucciones seguras.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596265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Evita la confrontación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622935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No fuerces el paso. Si hay amenazas o peligro, solicita ayuda. Emergencias: 112.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653542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Documenta los hechos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680212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Guarda mensajes o pruebas lícitas sin exponerte ni difundir datos personales.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800" y="710819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Pide revisión si hay un error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800" y="737489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Un impedimento de acceso no equivale automáticamente a hacer huelga. Su clasificación y efectos deben comprobarse individualmente.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800" y="780923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Contacto interno: [RESPONSABLE / TELÉFONO / CANAL]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GUÍA Y CONSULTAS · Huelga general 2026
Escanea el QR o pulsa aquí para acceder a la web.</a:t>
            </a:r>
          </a:p>
        </p:txBody>
      </p:sp>
      <p:pic>
        <p:nvPicPr>
          <p:cNvPr id="31" name="Picture 30" descr="image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FA3DD21-2DC5-4667-6743-1AB168486060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Información sobre la jornada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Información para trabajadores · Aviso para colocar en el centro</a:t>
            </a:r>
          </a:p>
        </p:txBody>
      </p:sp>
      <p:sp>
        <p:nvSpPr>
          <p:cNvPr id="8" name="Rectangle 7"/>
          <p:cNvSpPr/>
          <p:nvPr/>
        </p:nvSpPr>
        <p:spPr>
          <a:xfrm>
            <a:off x="431800" y="2984500"/>
            <a:ext cx="6696400" cy="723900"/>
          </a:xfrm>
          <a:prstGeom prst="rect">
            <a:avLst/>
          </a:prstGeom>
          <a:solidFill>
            <a:srgbClr val="EAF6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4200" y="3111500"/>
            <a:ext cx="6391600" cy="558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  <a:spcAft>
                <a:spcPts val="0"/>
              </a:spcAft>
            </a:pPr>
            <a:r>
              <a:rPr sz="1500" b="1">
                <a:solidFill>
                  <a:srgbClr val="202D56"/>
                </a:solidFill>
                <a:latin typeface="Arial"/>
              </a:rPr>
              <a:t>HUELGA GENERAL 2026</a:t>
            </a:r>
          </a:p>
          <a:p>
            <a:pPr>
              <a:lnSpc>
                <a:spcPts val="2000"/>
              </a:lnSpc>
              <a:spcAft>
                <a:spcPts val="0"/>
              </a:spcAft>
            </a:pPr>
            <a:endParaRPr sz="1500" b="1">
              <a:solidFill>
                <a:srgbClr val="202D56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1800" y="383540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Con motivo de la huelga general 2026, la empresa prepara el acceso y la actividad habitual para las personas que quieren acudir a su puesto. Los turnos afectados se comunican por los canales ordinarios del centro.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44881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La empresa facilitará la actividad que pueda desarrollarse de forma segura y legal y el acceso de quienes quieran trabajar. La libertad de trabajo debe respetarse. Los responsables actuarán ante impedimentos y coacciones siguiendo el protocolo de seguridad.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506222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La plantilla dispondrá del canal [CANAL] para recibir avisos sobre accesos y comunicar incidencias. No se exige un compromiso anticipado de asistencia.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49656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Si existe una dificultad real para llegar o entrar, avisa cuanto antes a [RESPONSABLE / CONTACTO], indicando hora, lugar y causa. No intentes acceder por la fuerza.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93090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El tiempo de huelga tendrá los efectos salariales y de Seguridad Social que correspondan. Las demás ausencias e impedimentos se comprobarán individualmente.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36524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Servicios mínimos o de seguridad y mantenimiento, si proceden: [REFERENCIA A RESOLUCIÓN / COMUNICACIÓN ESPECÍFICA].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679958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Empresa y centro: [COMPLETAR]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Contacto para accesos e incidencias: [RESPONSABLE / TELÉFONO / CANAL]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2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GUÍA Y CONSULTAS · Huelga general 2026
Escanea el QR o pulsa aquí para acceder a la web.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F9EBF18-89D8-57F2-900B-7AA1E931AE29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Lista de comprobación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Uso interno de la empresa · Preparación y organización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00" y="298450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Para qué sirve: comprobar que el negocio está preparado. La rellena el titular o responsable antes, durante y después de la jornada. Es de uso interno; no se envía. Si no tienes empleados, marca sólo lo que sea aplicable a tu actividad.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364871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Antes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391541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Convocatoria formal y turnos revisados; responsable y sustituto designados.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17068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Contacto interno comunicado; carteles y aviso completados.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42595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Accesos, evacuación y dotaciones seguras revisados con prevención.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468122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Servicios mínimos o mantenimiento comprobados cuando procedan.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493649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Mandos informados de límites de sustitución y de ausencia de aviso individual obligatorio.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519176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Nómina, registro y Sistema RED coordinados con asesoría.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549783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Durante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576453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Seguridad y acceso comprobados al inicio de cada turno.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601980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Registro habitual de jornada y horas de paro acreditadas.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627507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Impedimentos de acceso registrados por separado; casos dudosos pendientes.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1800" y="653034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Incidencias atendidas sin confrontación y pruebas custodiadas con acceso limitado.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800" y="678561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Decisiones excepcionales documentadas y revisadas jurídicamente.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1800" y="709168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Después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1800" y="735838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Ausencias verificadas antes de nómina y comunicaciones.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00" y="761365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Descuentos revisados por concepto, sin duplicidades.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800" y="786892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Daños comunicados al seguro y actuaciones jurídicas valoradas.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1800" y="812419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• [ ] Seguimiento agregado preparado; ningún nombre incluido en el informe colectivo.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1800" y="837946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Empresa / centro: 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Responsable: 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Fecha / turno: ___________________________________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EMPRESAS · Comunica seguimiento o incidencias</a:t>
            </a:r>
          </a:p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Escanea el QR o pulsa aquí para abrir el formulario.</a:t>
            </a:r>
          </a:p>
        </p:txBody>
      </p:sp>
      <p:pic>
        <p:nvPicPr>
          <p:cNvPr id="34" name="Picture 33" descr="formulario_qr_nue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14B7ACC-80B8-C403-D627-9238E9EB239D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Parte de incidencia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Uso interno de la empresa · Registro de incidencias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00" y="298450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Sirve para dejar constancia de un bloqueo, amenaza, daño u otro problema. Lo rellena el responsable con la información de quien avisa. Se guarda para la asesoría, el seguro o una posible denuncia. No se envía con el seguimiento colectivo ni sustituye una llamada al 112.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359791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Empresa / centro: 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Fecha: ____________   Hora y lugar: 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Responsable y contacto: 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426212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1. Qué ha ocurrido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528820"/>
            <a:ext cx="6696400" cy="94615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[ ] Acceso impedido   [ ] Amenaza   [ ] Daño   [ ] Transporte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[ ] Otro hecho: 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Descripción de lo observado, separando lo que cuentan terceros: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555117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2. A quién o a qué ha afectado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81787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Personas afectadas / tiempo de impedimento / daños conocidos: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648208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3. Qué se ha hecho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748780"/>
            <a:ext cx="6696400" cy="767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Avisos, instrucciones y medidas: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Hora de aviso a empresa: _________  A emergencias: 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Referencia de intervención o denuncia, si existe: ______________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759206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4. Qué pruebas existen y quién las guarda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785876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Mensajes, imágenes lícitas, documentos o testigos: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Responsable de custodia: __________________________________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6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EMPRESAS · Comunica seguimiento o incidencias</a:t>
            </a:r>
          </a:p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Escanea el QR o pulsa aquí para abrir el formulario.</a:t>
            </a:r>
          </a:p>
        </p:txBody>
      </p:sp>
      <p:pic>
        <p:nvPicPr>
          <p:cNvPr id="24" name="Picture 23" descr="formulario_qr_nue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3DE76E-99D1-DA29-9BCF-D3358CDB27FE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Seguimiento de trabajadores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Uso interno de la empresa · Control de asistencia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00" y="298450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Sirve para saber cuántas personas trabajan y por qué no han acudido las demás. Lo rellena el titular o responsable. Se usa internamente y se conserva en la empresa; comunicar las cifras mediante el formulario. Si eres autónomo sin empleados, no necesitas esta ficha.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359791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Empresa / centro: _________________________________________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Fecha: ____________   Turno: _________  Hora del recuento: 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Responsable y contacto: ___________________________________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426212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Anota el número de personas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528820"/>
            <a:ext cx="6696400" cy="1125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Debían trabajar en este turno: 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Están trabajando: ________________________________________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No han podido acceder y lo han comunicado: 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Secundan la huelga, según datos comprobados: 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Otra causa conocida: ______________________________________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Causa aún pendiente de comprobar: __________________________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573024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Cómo contar correctamente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599694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Cuenta a cada persona una sola vez en la hora del recuento. La suma de las cinco situaciones debe coincidir con el total que debía trabajar. No incluyas en ese total a quienes estaban de vacaciones, descanso o baja conocida.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666115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Ejemplo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692785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Debían trabajar 10 personas: 7 trabajan, 1 tiene el acceso bloqueado, 1 secunda la huelga y 1 está pendiente de comprobar. Son situaciones diferentes: en este caso, sólo 1 persona secunda la huelga.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741299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Si alguien sólo para una parte del turno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7679690"/>
            <a:ext cx="6696400" cy="58800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Anota aparte las horas sin trabajar y la causa comprobada. No lo cuentes como ausente toda la jornada. Horas y observación: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________________________________________________________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834390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Actividad del centro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861060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[ ] Habitual   [ ] Parcial   [ ] Paralizada</a:t>
            </a:r>
          </a:p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Motivo e incidencias, sin nombres: ___________________________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EMPRESAS · Comunica seguimiento o incidencias</a:t>
            </a:r>
          </a:p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Escanea el QR o pulsa aquí para abrir el formulario.</a:t>
            </a:r>
          </a:p>
        </p:txBody>
      </p:sp>
      <p:pic>
        <p:nvPicPr>
          <p:cNvPr id="26" name="Picture 25" descr="formulario_qr_nue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DDB8A9B-AE79-CA25-1853-032D0D3DFFE2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4702571"/>
            <a:ext cx="5763780" cy="27767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560000" cy="2679700"/>
          </a:xfrm>
          <a:prstGeom prst="rect">
            <a:avLst/>
          </a:prstGeom>
          <a:solidFill>
            <a:srgbClr val="202D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00" y="393700"/>
            <a:ext cx="1460500" cy="7036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1800" y="1409700"/>
            <a:ext cx="669640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3200"/>
              </a:lnSpc>
              <a:spcAft>
                <a:spcPts val="0"/>
              </a:spcAft>
            </a:pPr>
            <a:r>
              <a:rPr sz="2700" b="1">
                <a:solidFill>
                  <a:srgbClr val="FFFFFF"/>
                </a:solidFill>
                <a:latin typeface="Arial"/>
              </a:rPr>
              <a:t>Qué material utilizar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1800" y="2679700"/>
            <a:ext cx="6696399" cy="304800"/>
          </a:xfrm>
          <a:prstGeom prst="rect">
            <a:avLst/>
          </a:prstGeom>
          <a:solidFill>
            <a:srgbClr val="FFE56B"/>
          </a:solidFill>
          <a:ln>
            <a:noFill/>
          </a:ln>
        </p:spPr>
        <p:txBody>
          <a:bodyPr wrap="square" lIns="127000" tIns="0" rIns="127000" bIns="0" anchor="ctr">
            <a:spAutoFit/>
          </a:bodyPr>
          <a:lstStyle/>
          <a:p>
            <a:pPr>
              <a:lnSpc>
                <a:spcPts val="1105"/>
              </a:lnSpc>
              <a:spcAft>
                <a:spcPts val="0"/>
              </a:spcAft>
            </a:pPr>
            <a:r>
              <a:rPr sz="950" b="1">
                <a:solidFill>
                  <a:srgbClr val="202D56"/>
                </a:solidFill>
                <a:latin typeface="Arial"/>
              </a:rPr>
              <a:t>Uso interno de la empresa · Instrucciones de los materiales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800" y="303530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Carteles 1 y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00" y="330200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Colócalos donde puedan leerlos los trabajadores. Explican la libertad de trabajar y cómo actuar si no pueden acceder. Completa el contacto interno. Disponibles en A4 y A3.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1800" y="378714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Hoja 3: información para trabajadores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800" y="4053840"/>
            <a:ext cx="6696400" cy="2298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Entrégala a la plantilla o compártela por el canal habitual. Indica quién atiende las incidencias.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1800" y="435991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Aviso 4: información de la jornada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" y="462661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Colócalo antes de la huelga. Completa el nombre del centro y el contacto.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" y="511175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Lista 5: preparar el negocio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" y="537845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La usa el titular o responsable para revisar las actuaciones. Se queda en la empresa. Sin empleados, aplica sólo los puntos que correspondan.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" y="5863590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Parte 6: documentar una incidencia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800" y="613029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Rellénalo sólo si ocurre un problema. Consérvalo con acceso restringido para asesoría, seguro o denuncia; no lo difundas como información colectiva.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800" y="6615429"/>
            <a:ext cx="6696400" cy="254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600"/>
              </a:lnSpc>
              <a:spcAft>
                <a:spcPts val="0"/>
              </a:spcAft>
            </a:pPr>
            <a:r>
              <a:rPr sz="1200" b="1">
                <a:solidFill>
                  <a:srgbClr val="202D56"/>
                </a:solidFill>
                <a:latin typeface="Arial"/>
              </a:rPr>
              <a:t>Ficha 7: contar asistencia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00" y="6882130"/>
            <a:ext cx="6696400" cy="4089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410"/>
              </a:lnSpc>
              <a:spcAft>
                <a:spcPts val="0"/>
              </a:spcAft>
            </a:pPr>
            <a:r>
              <a:rPr sz="1019" b="0">
                <a:solidFill>
                  <a:srgbClr val="202D56"/>
                </a:solidFill>
                <a:latin typeface="Arial"/>
              </a:rPr>
              <a:t>Úsala si tienes trabajadores. Anota cantidades y causas; no requiere cálculos. Conserva la ficha. Comunica sólo las cifras agregadas mediante el formulario.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00" y="10260200"/>
            <a:ext cx="6696400" cy="12700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31800" y="10387200"/>
            <a:ext cx="6696400" cy="166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910"/>
              </a:lnSpc>
              <a:spcAft>
                <a:spcPts val="0"/>
              </a:spcAft>
            </a:pPr>
            <a:r>
              <a:rPr sz="700" b="0">
                <a:solidFill>
                  <a:srgbClr val="566174"/>
                </a:solidFill>
                <a:latin typeface="Arial"/>
              </a:rPr>
              <a:t>CEOE Valladolid · Huelga general 2026 · 8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1" y="9418338"/>
            <a:ext cx="6446532" cy="77724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6657" y="9537211"/>
            <a:ext cx="5394970" cy="5029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EMPRESAS · Comunica seguimiento o incidencias</a:t>
            </a:r>
          </a:p>
          <a:p>
            <a:pPr>
              <a:lnSpc>
                <a:spcPct val="118000"/>
              </a:lnSpc>
            </a:pPr>
            <a:r>
              <a:rPr sz="1050" b="1">
                <a:solidFill>
                  <a:srgbClr val="202D56"/>
                </a:solidFill>
                <a:latin typeface="Arial"/>
                <a:hlinkClick r:id="rId4"/>
              </a:rPr>
              <a:t>Escanea el QR o pulsa aquí para abrir el formulario.</a:t>
            </a:r>
          </a:p>
        </p:txBody>
      </p:sp>
      <p:pic>
        <p:nvPicPr>
          <p:cNvPr id="26" name="Picture 25" descr="formulario_qr_nue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5364" y="9473202"/>
            <a:ext cx="658369" cy="65836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60000" cy="100584"/>
          </a:xfrm>
          <a:prstGeom prst="rect">
            <a:avLst/>
          </a:prstGeom>
          <a:solidFill>
            <a:srgbClr val="009F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CB6F9F0-7E9D-0D46-094D-CA272CA1EDF9}"/>
              </a:ext>
            </a:extLst>
          </p:cNvPr>
          <p:cNvPicPr>
            <a:picLocks noChangeAspect="1"/>
          </p:cNvPicPr>
          <p:nvPr/>
        </p:nvPicPr>
        <p:blipFill>
          <a:blip r:embed="rIdMobileWatermark"/>
          <a:stretch>
            <a:fillRect/>
          </a:stretch>
        </p:blipFill>
        <p:spPr>
          <a:xfrm>
            <a:off x="897947" y="6722377"/>
            <a:ext cx="5763780" cy="277673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320040"/>
            <a:ext cx="1508760" cy="7268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2921" y="1371602"/>
            <a:ext cx="6492252" cy="14173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3100" b="1">
                <a:solidFill>
                  <a:srgbClr val="202D56"/>
                </a:solidFill>
                <a:latin typeface="Arial"/>
              </a:rPr>
              <a:t>Comunica el seguimiento</a:t>
            </a:r>
          </a:p>
          <a:p>
            <a:pPr>
              <a:lnSpc>
                <a:spcPct val="118000"/>
              </a:lnSpc>
            </a:pPr>
            <a:r>
              <a:rPr sz="3100" b="1">
                <a:solidFill>
                  <a:srgbClr val="202D56"/>
                </a:solidFill>
                <a:latin typeface="Arial"/>
              </a:rPr>
              <a:t>y las incidencias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1" y="2926085"/>
            <a:ext cx="6492252" cy="685801"/>
          </a:xfrm>
          <a:prstGeom prst="rect">
            <a:avLst/>
          </a:prstGeom>
          <a:solidFill>
            <a:srgbClr val="FFDA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1" y="3127254"/>
            <a:ext cx="6126492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400" b="1">
                <a:solidFill>
                  <a:srgbClr val="202D56"/>
                </a:solidFill>
                <a:latin typeface="Arial"/>
                <a:hlinkClick r:id="rId4"/>
              </a:rPr>
              <a:t>Información para empresas · Acceso a la web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1" y="6748285"/>
            <a:ext cx="6400812" cy="64008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600" b="1">
                <a:solidFill>
                  <a:srgbClr val="202D56"/>
                </a:solidFill>
                <a:latin typeface="Arial"/>
                <a:hlinkClick r:id="rId4"/>
              </a:rPr>
              <a:t>Escanea el QR o pulsa aquí para acceder a la web.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1" y="7516383"/>
            <a:ext cx="6400812" cy="5943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1300" b="0">
                <a:solidFill>
                  <a:srgbClr val="202D56"/>
                </a:solidFill>
                <a:latin typeface="Arial"/>
              </a:rPr>
              <a:t>Seguimiento al inicio del turno, tras comprobar asistencia.
Incidencias: comunícalas cuando ocurran.</a:t>
            </a:r>
          </a:p>
          <a:p>
            <a:pPr>
              <a:lnSpc>
                <a:spcPct val="118000"/>
              </a:lnSpc>
            </a:pPr>
            <a:r>
              <a:rPr sz="1300" b="0">
                <a:solidFill>
                  <a:srgbClr val="202D56"/>
                </a:solidFill>
                <a:latin typeface="Arial"/>
              </a:rPr>
              <a:t>Autónomos sin empleados: comunica las incidencias.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10344528"/>
            <a:ext cx="655416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8000"/>
              </a:lnSpc>
            </a:pPr>
            <a:r>
              <a:rPr sz="900" b="0">
                <a:solidFill>
                  <a:srgbClr val="202D56"/>
                </a:solidFill>
                <a:latin typeface="Arial"/>
              </a:rPr>
              <a:t>CEOE Valladolid · Huelga general 2026</a:t>
            </a:r>
          </a:p>
        </p:txBody>
      </p:sp>
      <p:pic>
        <p:nvPicPr>
          <p:cNvPr id="13" name="Picture 12" descr="image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308" y="3886207"/>
            <a:ext cx="2697485" cy="269748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1907</Words>
  <Application>Microsoft Office PowerPoint</Application>
  <PresentationFormat>Personalizado</PresentationFormat>
  <Paragraphs>170</Paragraphs>
  <Slides>9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Arial</vt:lpstr>
      <vt:lpstr>Calibri</vt:lpstr>
      <vt:lpstr>DejaVu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Huelga general 2026 · Derecho al trabajo · 24 horas</dc:subject>
  <dc:creator>CEOE Valladolid</dc:creator>
  <cp:keywords/>
  <dc:description>generated using python-pptx</dc:description>
  <cp:lastModifiedBy>CEOE Valladolid - Comunicación - Fernando Calderón</cp:lastModifiedBy>
  <cp:revision>2</cp:revision>
  <dcterms:created xsi:type="dcterms:W3CDTF">2013-01-27T09:14:16Z</dcterms:created>
  <dcterms:modified xsi:type="dcterms:W3CDTF">2026-10-07T06:14:56Z</dcterms:modified>
  <cp:category/>
</cp:coreProperties>
</file>